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2" r:id="rId6"/>
    <p:sldId id="261" r:id="rId7"/>
    <p:sldId id="260" r:id="rId8"/>
    <p:sldId id="259" r:id="rId9"/>
    <p:sldId id="263" r:id="rId10"/>
    <p:sldId id="270" r:id="rId11"/>
    <p:sldId id="266" r:id="rId12"/>
    <p:sldId id="264" r:id="rId13"/>
    <p:sldId id="267" r:id="rId14"/>
    <p:sldId id="265" r:id="rId15"/>
    <p:sldId id="273" r:id="rId16"/>
    <p:sldId id="271" r:id="rId17"/>
    <p:sldId id="272" r:id="rId18"/>
    <p:sldId id="276" r:id="rId19"/>
    <p:sldId id="274" r:id="rId20"/>
    <p:sldId id="268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фотокорреспонденты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друга</a:t>
            </a:r>
            <a:endParaRPr lang="ru-RU" sz="6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8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полицейский</a:t>
            </a:r>
            <a:b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А\Desktop\сад 04022020\20200204_162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01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036305"/>
            <a:ext cx="6263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Вяткин Андрей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40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99898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Серьезный Андрей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А\Desktop\сад 04022020\20200204_162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3437"/>
            <a:ext cx="4978500" cy="373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3731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Баданин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85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50" cy="126876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Врача вызывали?</a:t>
            </a:r>
            <a:b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Никита</a:t>
            </a:r>
          </a:p>
        </p:txBody>
      </p:sp>
      <p:pic>
        <p:nvPicPr>
          <p:cNvPr id="10242" name="Picture 2" descr="C:\Users\А\Desktop\сад 04022020\20200204_1628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130" y="2043103"/>
            <a:ext cx="5500207" cy="412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411760" y="6328099"/>
            <a:ext cx="6068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Кирилл Гуляев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99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\Desktop\сад 04022020\20200204_16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637" y="2614574"/>
            <a:ext cx="4841510" cy="36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44824"/>
            <a:ext cx="5915000" cy="151216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Веселый Даниил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14339"/>
            <a:ext cx="6068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выполнил: Кирилл Гуляев</a:t>
            </a:r>
          </a:p>
        </p:txBody>
      </p:sp>
    </p:spTree>
    <p:extLst>
      <p:ext uri="{BB962C8B-B14F-4D97-AF65-F5344CB8AC3E}">
        <p14:creationId xmlns:p14="http://schemas.microsoft.com/office/powerpoint/2010/main" val="39645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50" cy="7647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Танцор Кирилл</a:t>
            </a:r>
          </a:p>
        </p:txBody>
      </p:sp>
      <p:pic>
        <p:nvPicPr>
          <p:cNvPr id="12290" name="Picture 2" descr="C:\Users\А\Desktop\сад 04022020\20200204_1629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5728" y="1994792"/>
            <a:ext cx="5232190" cy="392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381328"/>
            <a:ext cx="668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выполнил: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Митюнин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5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Веселая фотоохота</a:t>
            </a:r>
            <a:endParaRPr lang="ru-RU" sz="6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76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44824"/>
            <a:ext cx="554461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 попугай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А\Desktop\сад 04022020\20200204_163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3749" y="2403739"/>
            <a:ext cx="5090584" cy="3817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24975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Башкирцева Ева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26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50" cy="90872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Вкусный торт</a:t>
            </a:r>
          </a:p>
        </p:txBody>
      </p:sp>
      <p:pic>
        <p:nvPicPr>
          <p:cNvPr id="14338" name="Picture 2" descr="C:\Users\А\Desktop\сад 04022020\20200204_163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0494" y="1757582"/>
            <a:ext cx="5225553" cy="391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370" y="632848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выполнила: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Егорова Виктория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9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92697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«Дружные зайцы»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А\Desktop\сад 04022020\20200204_163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83036"/>
            <a:ext cx="5309691" cy="398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184660"/>
            <a:ext cx="7438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Минишина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3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смешное </a:t>
            </a:r>
            <a:r>
              <a:rPr lang="ru-RU" sz="6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селфи</a:t>
            </a:r>
            <a:endParaRPr lang="ru-RU" sz="6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5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1505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Крепость из кубиков</a:t>
            </a:r>
          </a:p>
        </p:txBody>
      </p:sp>
      <p:pic>
        <p:nvPicPr>
          <p:cNvPr id="16386" name="Picture 2" descr="C:\Users\А\Desktop\сад 04022020\20200204_163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165304"/>
            <a:ext cx="6398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Лопаткин Игорь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36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86895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«Белый заяц»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А\Desktop\сад 04022020\20200204_163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14948"/>
            <a:ext cx="5544616" cy="41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702411" y="6275897"/>
            <a:ext cx="6782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выполнила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Минишина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2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5516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«Веселые друзья»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165304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Ширкова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Злата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А\Desktop\сад 04022020\20200204_1636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1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421" y="2967335"/>
            <a:ext cx="6811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99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44825"/>
            <a:ext cx="8229600" cy="86409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Вероничка</a:t>
            </a:r>
            <a:endParaRPr lang="ru-RU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7119480" cy="401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Регина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6807821" cy="382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85496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Настена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\Desktop\сад 04022020\20200204_1624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903398" cy="388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24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643192" cy="940966"/>
          </a:xfrm>
        </p:spPr>
        <p:txBody>
          <a:bodyPr/>
          <a:lstStyle/>
          <a:p>
            <a:r>
              <a:rPr lang="ru-RU" sz="48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Файзуллох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\Desktop\сад 04022020\20200204_1624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587066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4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12968" cy="93610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\Desktop\сад 04022020\20200204_162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714067" cy="37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960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Аленушка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А\Desktop\сад 04022020\20200204_1625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1" y="2924944"/>
            <a:ext cx="6694531" cy="3765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36815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А\Desktop\сад 04022020\20200204_162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990645" cy="393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607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47</TotalTime>
  <Words>106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Мы фотокорреспонденты</vt:lpstr>
      <vt:lpstr>Мое смешное селфи</vt:lpstr>
      <vt:lpstr>Вероничка</vt:lpstr>
      <vt:lpstr>Регина</vt:lpstr>
      <vt:lpstr>Настена</vt:lpstr>
      <vt:lpstr>Файзуллох</vt:lpstr>
      <vt:lpstr>Юрий</vt:lpstr>
      <vt:lpstr>Аленушка</vt:lpstr>
      <vt:lpstr>Екатерина</vt:lpstr>
      <vt:lpstr>Фото друга</vt:lpstr>
      <vt:lpstr>Алексей полицейский </vt:lpstr>
      <vt:lpstr>Серьезный Андрей</vt:lpstr>
      <vt:lpstr>Врача вызывали? Никита</vt:lpstr>
      <vt:lpstr>Веселый Даниил</vt:lpstr>
      <vt:lpstr>Танцор Кирилл</vt:lpstr>
      <vt:lpstr>Веселая фотоохота</vt:lpstr>
      <vt:lpstr>Красивый попугай</vt:lpstr>
      <vt:lpstr>Вкусный торт</vt:lpstr>
      <vt:lpstr>Картина «Дружные зайцы»</vt:lpstr>
      <vt:lpstr>Крепость из кубиков</vt:lpstr>
      <vt:lpstr>Картина «Белый заяц»</vt:lpstr>
      <vt:lpstr>Картина «Веселые друзья»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фотокорреспонденты</dc:title>
  <dc:creator>А</dc:creator>
  <cp:lastModifiedBy>А</cp:lastModifiedBy>
  <cp:revision>6</cp:revision>
  <dcterms:created xsi:type="dcterms:W3CDTF">2020-02-05T00:45:29Z</dcterms:created>
  <dcterms:modified xsi:type="dcterms:W3CDTF">2020-02-05T01:42:05Z</dcterms:modified>
</cp:coreProperties>
</file>